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47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ntent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FC1F5-EB50-77F5-B0E2-7B0BD138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999" y="3427201"/>
            <a:ext cx="7200000" cy="4944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67"/>
            </a:lvl1pPr>
            <a:lvl2pPr marL="242394" indent="-2399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67"/>
            </a:lvl2pPr>
            <a:lvl3pPr marL="239994" indent="0">
              <a:lnSpc>
                <a:spcPct val="100000"/>
              </a:lnSpc>
              <a:spcBef>
                <a:spcPts val="0"/>
              </a:spcBef>
              <a:buNone/>
              <a:defRPr sz="2467"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1867"/>
            </a:lvl4pPr>
            <a:lvl5pPr marL="191995" indent="-191995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50DEA2-62E8-1869-CAA9-DB16E4844DC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88004" y="3427200"/>
            <a:ext cx="7200000" cy="4944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67"/>
            </a:lvl1pPr>
            <a:lvl2pPr marL="242394" indent="-2399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67"/>
            </a:lvl2pPr>
            <a:lvl3pPr marL="239994" indent="0">
              <a:lnSpc>
                <a:spcPct val="100000"/>
              </a:lnSpc>
              <a:spcBef>
                <a:spcPts val="0"/>
              </a:spcBef>
              <a:buNone/>
              <a:defRPr sz="2467"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1867"/>
            </a:lvl4pPr>
            <a:lvl5pPr marL="191995" indent="-191995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860953-899D-582B-E437-0619B0ACF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01" y="770628"/>
            <a:ext cx="4085577" cy="960001"/>
          </a:xfrm>
          <a:ln w="25400">
            <a:solidFill>
              <a:schemeClr val="accent1"/>
            </a:solidFill>
          </a:ln>
        </p:spPr>
        <p:txBody>
          <a:bodyPr lIns="216000" tIns="108000" rIns="216000" bIns="108000" anchor="ctr"/>
          <a:lstStyle>
            <a:lvl1pPr algn="l">
              <a:lnSpc>
                <a:spcPct val="100000"/>
              </a:lnSpc>
              <a:defRPr sz="4400" cap="all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Slide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3F9325-93D3-B424-D616-55A1EBD7BB8D}"/>
              </a:ext>
            </a:extLst>
          </p:cNvPr>
          <p:cNvSpPr>
            <a:spLocks noGrp="1"/>
          </p:cNvSpPr>
          <p:nvPr>
            <p:ph type="subTitle" idx="14" hasCustomPrompt="1"/>
          </p:nvPr>
        </p:nvSpPr>
        <p:spPr>
          <a:xfrm>
            <a:off x="2429370" y="1730628"/>
            <a:ext cx="4525876" cy="960000"/>
          </a:xfrm>
          <a:ln w="25400">
            <a:solidFill>
              <a:schemeClr val="accent1"/>
            </a:solidFill>
          </a:ln>
        </p:spPr>
        <p:txBody>
          <a:bodyPr lIns="216000" tIns="108000" rIns="180000" bIns="108000">
            <a:noAutofit/>
          </a:bodyPr>
          <a:lstStyle>
            <a:lvl1pPr marL="0" indent="0" algn="l">
              <a:buNone/>
              <a:defRPr lang="en-GB" sz="4400" b="0" kern="1200" cap="all" spc="133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GB" dirty="0"/>
              <a:t>Second </a:t>
            </a:r>
            <a:r>
              <a:rPr lang="en-GB" dirty="0" err="1"/>
              <a:t>LIne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5442CB-9970-40EE-AC32-57C5AD646EAE}"/>
              </a:ext>
            </a:extLst>
          </p:cNvPr>
          <p:cNvSpPr txBox="1"/>
          <p:nvPr userDrawn="1"/>
        </p:nvSpPr>
        <p:spPr>
          <a:xfrm>
            <a:off x="643421" y="8486879"/>
            <a:ext cx="3887603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33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liverpool.ac.uk | We are the original redbrick</a:t>
            </a:r>
          </a:p>
        </p:txBody>
      </p:sp>
    </p:spTree>
    <p:extLst>
      <p:ext uri="{BB962C8B-B14F-4D97-AF65-F5344CB8AC3E}">
        <p14:creationId xmlns:p14="http://schemas.microsoft.com/office/powerpoint/2010/main" val="137398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0"/>
            <a:ext cx="15671800" cy="87419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BE40269-6968-1E11-6D22-7A970B93E876}"/>
              </a:ext>
            </a:extLst>
          </p:cNvPr>
          <p:cNvSpPr txBox="1"/>
          <p:nvPr/>
        </p:nvSpPr>
        <p:spPr>
          <a:xfrm>
            <a:off x="1803400" y="8610600"/>
            <a:ext cx="13914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Please visit this for more links: https://nwssdtp.ac.uk/university-of-liverpool-wellbeing-support/</a:t>
            </a:r>
          </a:p>
        </p:txBody>
      </p:sp>
    </p:spTree>
    <p:extLst>
      <p:ext uri="{BB962C8B-B14F-4D97-AF65-F5344CB8AC3E}">
        <p14:creationId xmlns:p14="http://schemas.microsoft.com/office/powerpoint/2010/main" val="314961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Browning, Sam</dc:creator>
  <cp:lastModifiedBy>Elsdon, Sarah</cp:lastModifiedBy>
  <cp:revision>2</cp:revision>
  <dcterms:created xsi:type="dcterms:W3CDTF">2006-08-16T00:00:00Z</dcterms:created>
  <dcterms:modified xsi:type="dcterms:W3CDTF">2026-06-02T13:23:05Z</dcterms:modified>
</cp:coreProperties>
</file>